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270" r:id="rId4"/>
    <p:sldId id="362" r:id="rId5"/>
    <p:sldId id="320" r:id="rId6"/>
    <p:sldId id="366" r:id="rId7"/>
    <p:sldId id="372" r:id="rId8"/>
    <p:sldId id="373" r:id="rId9"/>
    <p:sldId id="288" r:id="rId10"/>
    <p:sldId id="355" r:id="rId11"/>
    <p:sldId id="266" r:id="rId12"/>
    <p:sldId id="259" r:id="rId13"/>
    <p:sldId id="258" r:id="rId14"/>
    <p:sldId id="322" r:id="rId15"/>
    <p:sldId id="323" r:id="rId16"/>
    <p:sldId id="378" r:id="rId17"/>
    <p:sldId id="379" r:id="rId18"/>
    <p:sldId id="291" r:id="rId19"/>
    <p:sldId id="354" r:id="rId20"/>
    <p:sldId id="305" r:id="rId21"/>
    <p:sldId id="306" r:id="rId22"/>
    <p:sldId id="369" r:id="rId23"/>
    <p:sldId id="308" r:id="rId24"/>
    <p:sldId id="310" r:id="rId25"/>
    <p:sldId id="376" r:id="rId26"/>
    <p:sldId id="377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Лицей №12</c:v>
                </c:pt>
                <c:pt idx="2">
                  <c:v>Гимназия №11</c:v>
                </c:pt>
                <c:pt idx="3">
                  <c:v>СОШ №2</c:v>
                </c:pt>
                <c:pt idx="4">
                  <c:v>СОШ №10</c:v>
                </c:pt>
                <c:pt idx="5">
                  <c:v>СОШ №8</c:v>
                </c:pt>
                <c:pt idx="6">
                  <c:v>СОШ №3</c:v>
                </c:pt>
                <c:pt idx="7">
                  <c:v>СОШ №13</c:v>
                </c:pt>
                <c:pt idx="8">
                  <c:v>СОШ №4</c:v>
                </c:pt>
                <c:pt idx="9">
                  <c:v>СОШ №7</c:v>
                </c:pt>
                <c:pt idx="10">
                  <c:v>ООШ №1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0.97</c:v>
                </c:pt>
                <c:pt idx="3">
                  <c:v>0.96000000000000019</c:v>
                </c:pt>
                <c:pt idx="4">
                  <c:v>0.96000000000000019</c:v>
                </c:pt>
                <c:pt idx="5">
                  <c:v>0.96000000000000019</c:v>
                </c:pt>
                <c:pt idx="6">
                  <c:v>0.96000000000000019</c:v>
                </c:pt>
                <c:pt idx="7">
                  <c:v>0.96000000000000019</c:v>
                </c:pt>
                <c:pt idx="8">
                  <c:v>0.95000000000000018</c:v>
                </c:pt>
                <c:pt idx="9">
                  <c:v>0.95000000000000018</c:v>
                </c:pt>
                <c:pt idx="10">
                  <c:v>0.94000000000000017</c:v>
                </c:pt>
                <c:pt idx="11">
                  <c:v>0.94000000000000017</c:v>
                </c:pt>
              </c:numCache>
            </c:numRef>
          </c:val>
        </c:ser>
        <c:axId val="65006592"/>
        <c:axId val="62063360"/>
      </c:barChart>
      <c:catAx>
        <c:axId val="65006592"/>
        <c:scaling>
          <c:orientation val="minMax"/>
        </c:scaling>
        <c:axPos val="b"/>
        <c:tickLblPos val="nextTo"/>
        <c:crossAx val="62063360"/>
        <c:crosses val="autoZero"/>
        <c:auto val="1"/>
        <c:lblAlgn val="ctr"/>
        <c:lblOffset val="100"/>
      </c:catAx>
      <c:valAx>
        <c:axId val="620633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5006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02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Ивановская ООШ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Старо - Кувакская СОШ</c:v>
                </c:pt>
                <c:pt idx="16">
                  <c:v>Каркалинская ООШ</c:v>
                </c:pt>
                <c:pt idx="17">
                  <c:v>Шугуровская СОШ</c:v>
                </c:pt>
                <c:pt idx="18">
                  <c:v>Урмышлинская ООШ</c:v>
                </c:pt>
                <c:pt idx="19">
                  <c:v>Ст-Письмянская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0.89</c:v>
                </c:pt>
                <c:pt idx="20">
                  <c:v>0.8</c:v>
                </c:pt>
              </c:numCache>
            </c:numRef>
          </c:val>
        </c:ser>
        <c:axId val="88020480"/>
        <c:axId val="88022016"/>
      </c:barChart>
      <c:catAx>
        <c:axId val="8802048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022016"/>
        <c:crosses val="autoZero"/>
        <c:auto val="1"/>
        <c:lblAlgn val="ctr"/>
        <c:lblOffset val="100"/>
      </c:catAx>
      <c:valAx>
        <c:axId val="880220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02048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8362591424590211E-2"/>
          <c:y val="0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99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СОШ №10</c:v>
                </c:pt>
                <c:pt idx="2">
                  <c:v>СОШ №8</c:v>
                </c:pt>
                <c:pt idx="3">
                  <c:v>СОШ №2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№7</c:v>
                </c:pt>
                <c:pt idx="7">
                  <c:v>СОШ №3</c:v>
                </c:pt>
                <c:pt idx="8">
                  <c:v>СОШ №4</c:v>
                </c:pt>
                <c:pt idx="9">
                  <c:v>СОШ №6</c:v>
                </c:pt>
                <c:pt idx="10">
                  <c:v>ООШ №1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</c:v>
                </c:pt>
                <c:pt idx="1">
                  <c:v>0.89</c:v>
                </c:pt>
                <c:pt idx="2">
                  <c:v>0.88</c:v>
                </c:pt>
                <c:pt idx="3">
                  <c:v>0.86</c:v>
                </c:pt>
                <c:pt idx="4">
                  <c:v>0.83</c:v>
                </c:pt>
                <c:pt idx="5">
                  <c:v>0.83</c:v>
                </c:pt>
                <c:pt idx="6">
                  <c:v>0.78</c:v>
                </c:pt>
                <c:pt idx="7">
                  <c:v>0.78</c:v>
                </c:pt>
                <c:pt idx="8">
                  <c:v>0.76</c:v>
                </c:pt>
                <c:pt idx="9">
                  <c:v>0.73</c:v>
                </c:pt>
                <c:pt idx="10">
                  <c:v>0.72</c:v>
                </c:pt>
                <c:pt idx="11">
                  <c:v>0.65</c:v>
                </c:pt>
              </c:numCache>
            </c:numRef>
          </c:val>
        </c:ser>
        <c:axId val="88070400"/>
        <c:axId val="86450176"/>
      </c:barChart>
      <c:catAx>
        <c:axId val="88070400"/>
        <c:scaling>
          <c:orientation val="minMax"/>
        </c:scaling>
        <c:axPos val="b"/>
        <c:tickLblPos val="nextTo"/>
        <c:crossAx val="86450176"/>
        <c:crosses val="autoZero"/>
        <c:auto val="1"/>
        <c:lblAlgn val="ctr"/>
        <c:lblOffset val="100"/>
      </c:catAx>
      <c:valAx>
        <c:axId val="864501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070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74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74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74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 - Иштирякская ш- д. сад</c:v>
                </c:pt>
                <c:pt idx="1">
                  <c:v>Н–Чершелин. ш.– дет. сад</c:v>
                </c:pt>
                <c:pt idx="2">
                  <c:v>Урдалинская ООШ</c:v>
                </c:pt>
                <c:pt idx="3">
                  <c:v>Ст – Иштерякская ООШ</c:v>
                </c:pt>
                <c:pt idx="4">
                  <c:v>Каркалинская ООШ</c:v>
                </c:pt>
                <c:pt idx="5">
                  <c:v>Шугуровская СОШ </c:v>
                </c:pt>
                <c:pt idx="6">
                  <c:v>Тимяшевская СОШ</c:v>
                </c:pt>
                <c:pt idx="7">
                  <c:v>Подлесная ООШ</c:v>
                </c:pt>
                <c:pt idx="8">
                  <c:v>Н.Серёжкинская ООШ</c:v>
                </c:pt>
                <c:pt idx="9">
                  <c:v>Куакбашская ООШ</c:v>
                </c:pt>
                <c:pt idx="10">
                  <c:v>Керлигачская ООШ</c:v>
                </c:pt>
                <c:pt idx="11">
                  <c:v>Зай-Каратайская ООШ</c:v>
                </c:pt>
                <c:pt idx="12">
                  <c:v>Старо - Кувакская СОШ</c:v>
                </c:pt>
                <c:pt idx="13">
                  <c:v>Федотовская ООШ</c:v>
                </c:pt>
                <c:pt idx="14">
                  <c:v>СОШ им. Горького</c:v>
                </c:pt>
                <c:pt idx="15">
                  <c:v>Урмышлинская ООШ</c:v>
                </c:pt>
                <c:pt idx="16">
                  <c:v>Ст-Письмянская ООШ</c:v>
                </c:pt>
                <c:pt idx="17">
                  <c:v>Н– Чершелинская ООШ</c:v>
                </c:pt>
                <c:pt idx="18">
                  <c:v>Сарабикуловская ООШ</c:v>
                </c:pt>
                <c:pt idx="19">
                  <c:v>Ивановская ООШ</c:v>
                </c:pt>
                <c:pt idx="20">
                  <c:v>Сугушлинская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0.92</c:v>
                </c:pt>
                <c:pt idx="6">
                  <c:v>0.91</c:v>
                </c:pt>
                <c:pt idx="7">
                  <c:v>0.88</c:v>
                </c:pt>
                <c:pt idx="8">
                  <c:v>0.83</c:v>
                </c:pt>
                <c:pt idx="9">
                  <c:v>0.83</c:v>
                </c:pt>
                <c:pt idx="10">
                  <c:v>0.8</c:v>
                </c:pt>
                <c:pt idx="11">
                  <c:v>0.8</c:v>
                </c:pt>
                <c:pt idx="12">
                  <c:v>0.78</c:v>
                </c:pt>
                <c:pt idx="13">
                  <c:v>0.75</c:v>
                </c:pt>
                <c:pt idx="14">
                  <c:v>0.75</c:v>
                </c:pt>
                <c:pt idx="15">
                  <c:v>0.75</c:v>
                </c:pt>
                <c:pt idx="16">
                  <c:v>0.75</c:v>
                </c:pt>
                <c:pt idx="17">
                  <c:v>0.67</c:v>
                </c:pt>
                <c:pt idx="18">
                  <c:v>0.6</c:v>
                </c:pt>
                <c:pt idx="19">
                  <c:v>0.5</c:v>
                </c:pt>
                <c:pt idx="20">
                  <c:v>0.5</c:v>
                </c:pt>
              </c:numCache>
            </c:numRef>
          </c:val>
        </c:ser>
        <c:axId val="87998464"/>
        <c:axId val="88000000"/>
      </c:barChart>
      <c:catAx>
        <c:axId val="879984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000000"/>
        <c:crosses val="autoZero"/>
        <c:auto val="1"/>
        <c:lblAlgn val="ctr"/>
        <c:lblOffset val="100"/>
      </c:catAx>
      <c:valAx>
        <c:axId val="880000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9984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9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Старо - Кувакская СОШ</c:v>
                </c:pt>
                <c:pt idx="15">
                  <c:v>Каркалинская ООШ</c:v>
                </c:pt>
                <c:pt idx="16">
                  <c:v>Урмышлинская ООШ</c:v>
                </c:pt>
                <c:pt idx="17">
                  <c:v>Шугуровская СОШ</c:v>
                </c:pt>
                <c:pt idx="18">
                  <c:v>Зай -Каратайская ООШ </c:v>
                </c:pt>
                <c:pt idx="19">
                  <c:v>Ивановская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0.8</c:v>
                </c:pt>
                <c:pt idx="19">
                  <c:v>0.75000000000000022</c:v>
                </c:pt>
                <c:pt idx="20">
                  <c:v>0.63000000000000023</c:v>
                </c:pt>
              </c:numCache>
            </c:numRef>
          </c:val>
        </c:ser>
        <c:axId val="67143552"/>
        <c:axId val="67145088"/>
      </c:barChart>
      <c:catAx>
        <c:axId val="671435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145088"/>
        <c:crosses val="autoZero"/>
        <c:auto val="1"/>
        <c:lblAlgn val="ctr"/>
        <c:lblOffset val="100"/>
      </c:catAx>
      <c:valAx>
        <c:axId val="671450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1435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868E-2"/>
          <c:y val="3.2521815630338083E-2"/>
          <c:w val="0.93533311295216726"/>
          <c:h val="0.713639753364200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№8</c:v>
                </c:pt>
                <c:pt idx="3">
                  <c:v>СОШ №6</c:v>
                </c:pt>
                <c:pt idx="4">
                  <c:v>СОШ №10</c:v>
                </c:pt>
                <c:pt idx="5">
                  <c:v>СОШ №5</c:v>
                </c:pt>
                <c:pt idx="6">
                  <c:v>СОШ №7</c:v>
                </c:pt>
                <c:pt idx="7">
                  <c:v>СОШ №13</c:v>
                </c:pt>
                <c:pt idx="8">
                  <c:v>Гимназия №11</c:v>
                </c:pt>
                <c:pt idx="9">
                  <c:v>ООШ №1</c:v>
                </c:pt>
                <c:pt idx="10">
                  <c:v>СОШ №4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0.83000000000000007</c:v>
                </c:pt>
                <c:pt idx="1">
                  <c:v>0.75000000000000011</c:v>
                </c:pt>
                <c:pt idx="2">
                  <c:v>0.73000000000000009</c:v>
                </c:pt>
                <c:pt idx="3">
                  <c:v>0.71000000000000008</c:v>
                </c:pt>
                <c:pt idx="4">
                  <c:v>0.68</c:v>
                </c:pt>
                <c:pt idx="5">
                  <c:v>0.67000000000000015</c:v>
                </c:pt>
                <c:pt idx="6">
                  <c:v>0.67000000000000015</c:v>
                </c:pt>
                <c:pt idx="7">
                  <c:v>0.67000000000000015</c:v>
                </c:pt>
                <c:pt idx="8">
                  <c:v>0.66000000000000014</c:v>
                </c:pt>
                <c:pt idx="9">
                  <c:v>0.65000000000000013</c:v>
                </c:pt>
                <c:pt idx="10">
                  <c:v>0.62000000000000011</c:v>
                </c:pt>
                <c:pt idx="11">
                  <c:v>0.60000000000000009</c:v>
                </c:pt>
              </c:numCache>
            </c:numRef>
          </c:val>
        </c:ser>
        <c:axId val="73611136"/>
        <c:axId val="73612672"/>
      </c:barChart>
      <c:catAx>
        <c:axId val="736111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612672"/>
        <c:crosses val="autoZero"/>
        <c:auto val="1"/>
        <c:lblAlgn val="ctr"/>
        <c:lblOffset val="100"/>
      </c:catAx>
      <c:valAx>
        <c:axId val="736126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61113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Н- Иштирякская ш –дет.сад</c:v>
                </c:pt>
                <c:pt idx="1">
                  <c:v>Урдалинская ООШ</c:v>
                </c:pt>
                <c:pt idx="2">
                  <c:v>Н.Серёжкинская ООШ</c:v>
                </c:pt>
                <c:pt idx="3">
                  <c:v>Старо - Кувакская СОШ</c:v>
                </c:pt>
                <c:pt idx="4">
                  <c:v>Керлигачская ООШ</c:v>
                </c:pt>
                <c:pt idx="5">
                  <c:v>Сарабикуловская ООШ</c:v>
                </c:pt>
                <c:pt idx="6">
                  <c:v>Куакбашская ООШ</c:v>
                </c:pt>
                <c:pt idx="7">
                  <c:v>Подлесная ООШ</c:v>
                </c:pt>
                <c:pt idx="8">
                  <c:v>СОШ им. Горького</c:v>
                </c:pt>
                <c:pt idx="9">
                  <c:v>Шугуровская СОШ </c:v>
                </c:pt>
                <c:pt idx="10">
                  <c:v>Тимяшевская СОШ</c:v>
                </c:pt>
                <c:pt idx="11">
                  <c:v>Н – Чершелинская ООШ</c:v>
                </c:pt>
                <c:pt idx="12">
                  <c:v>Ст – Иштерякская ООШ</c:v>
                </c:pt>
                <c:pt idx="13">
                  <c:v>Урмышлинская ООШ</c:v>
                </c:pt>
                <c:pt idx="14">
                  <c:v>Зай -Каратайская ООШ </c:v>
                </c:pt>
                <c:pt idx="15">
                  <c:v>Каркалинская ООШ</c:v>
                </c:pt>
                <c:pt idx="16">
                  <c:v>Н. -Чершелин. ш – дет. сад</c:v>
                </c:pt>
                <c:pt idx="17">
                  <c:v>Федотовская ООШ</c:v>
                </c:pt>
                <c:pt idx="18">
                  <c:v>Ивановская ООШ</c:v>
                </c:pt>
                <c:pt idx="19">
                  <c:v>Сугушлинская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0.83000000000000007</c:v>
                </c:pt>
                <c:pt idx="3">
                  <c:v>0.83000000000000007</c:v>
                </c:pt>
                <c:pt idx="4">
                  <c:v>0.8</c:v>
                </c:pt>
                <c:pt idx="5">
                  <c:v>0.8</c:v>
                </c:pt>
                <c:pt idx="6">
                  <c:v>0.75000000000000011</c:v>
                </c:pt>
                <c:pt idx="7">
                  <c:v>0.75000000000000011</c:v>
                </c:pt>
                <c:pt idx="8">
                  <c:v>0.73000000000000009</c:v>
                </c:pt>
                <c:pt idx="9">
                  <c:v>0.71000000000000008</c:v>
                </c:pt>
                <c:pt idx="10">
                  <c:v>0.67000000000000015</c:v>
                </c:pt>
                <c:pt idx="11">
                  <c:v>0.67000000000000015</c:v>
                </c:pt>
                <c:pt idx="12">
                  <c:v>0.63000000000000012</c:v>
                </c:pt>
                <c:pt idx="13">
                  <c:v>0.63000000000000012</c:v>
                </c:pt>
                <c:pt idx="14">
                  <c:v>0.60000000000000009</c:v>
                </c:pt>
                <c:pt idx="15">
                  <c:v>0.60000000000000009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</c:numCache>
            </c:numRef>
          </c:val>
        </c:ser>
        <c:dLbls>
          <c:showVal val="1"/>
        </c:dLbls>
        <c:axId val="70190976"/>
        <c:axId val="70192512"/>
      </c:barChart>
      <c:catAx>
        <c:axId val="7019097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0192512"/>
        <c:crosses val="autoZero"/>
        <c:auto val="1"/>
        <c:lblAlgn val="ctr"/>
        <c:lblOffset val="100"/>
      </c:catAx>
      <c:valAx>
        <c:axId val="701925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19097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№6</c:v>
                </c:pt>
                <c:pt idx="3">
                  <c:v>СОШ №10</c:v>
                </c:pt>
                <c:pt idx="4">
                  <c:v>СОШ №8</c:v>
                </c:pt>
                <c:pt idx="5">
                  <c:v>СОШ №4</c:v>
                </c:pt>
                <c:pt idx="6">
                  <c:v>СОШ №5</c:v>
                </c:pt>
                <c:pt idx="7">
                  <c:v>СОШ №13</c:v>
                </c:pt>
                <c:pt idx="8">
                  <c:v>СОШ №3</c:v>
                </c:pt>
                <c:pt idx="9">
                  <c:v>СОШ №7</c:v>
                </c:pt>
                <c:pt idx="10">
                  <c:v>ООШ №1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0.99</c:v>
                </c:pt>
                <c:pt idx="2">
                  <c:v>0.99</c:v>
                </c:pt>
                <c:pt idx="3">
                  <c:v>0.98</c:v>
                </c:pt>
                <c:pt idx="4">
                  <c:v>0.97000000000000031</c:v>
                </c:pt>
                <c:pt idx="5">
                  <c:v>0.97000000000000031</c:v>
                </c:pt>
                <c:pt idx="6">
                  <c:v>0.9600000000000003</c:v>
                </c:pt>
                <c:pt idx="7">
                  <c:v>0.9600000000000003</c:v>
                </c:pt>
                <c:pt idx="8">
                  <c:v>0.9600000000000003</c:v>
                </c:pt>
                <c:pt idx="9">
                  <c:v>0.9600000000000003</c:v>
                </c:pt>
                <c:pt idx="10">
                  <c:v>0.95000000000000029</c:v>
                </c:pt>
                <c:pt idx="11">
                  <c:v>0.95000000000000029</c:v>
                </c:pt>
              </c:numCache>
            </c:numRef>
          </c:val>
        </c:ser>
        <c:axId val="79890304"/>
        <c:axId val="79891840"/>
      </c:barChart>
      <c:catAx>
        <c:axId val="79890304"/>
        <c:scaling>
          <c:orientation val="minMax"/>
        </c:scaling>
        <c:axPos val="b"/>
        <c:tickLblPos val="nextTo"/>
        <c:crossAx val="79891840"/>
        <c:crosses val="autoZero"/>
        <c:auto val="1"/>
        <c:lblAlgn val="ctr"/>
        <c:lblOffset val="100"/>
      </c:catAx>
      <c:valAx>
        <c:axId val="798918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9890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Лист1!$D$1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7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Лист1!$C$2:$C$22</c:f>
              <c:strCache>
                <c:ptCount val="21"/>
                <c:pt idx="0">
                  <c:v>Федотовская ООШ</c:v>
                </c:pt>
                <c:pt idx="1">
                  <c:v>Н – Чершелинская ООШ</c:v>
                </c:pt>
                <c:pt idx="2">
                  <c:v>Н- Иштирякская ш –дет.сад</c:v>
                </c:pt>
                <c:pt idx="3">
                  <c:v>Урдалинская ООШ</c:v>
                </c:pt>
                <c:pt idx="4">
                  <c:v>Куакбашская ООШ</c:v>
                </c:pt>
                <c:pt idx="5">
                  <c:v>Сугушлинская ООШ</c:v>
                </c:pt>
                <c:pt idx="6">
                  <c:v>Керлигачская ООШ</c:v>
                </c:pt>
                <c:pt idx="7">
                  <c:v>Н. -Чершелин. ш – дет. сад</c:v>
                </c:pt>
                <c:pt idx="8">
                  <c:v>Н.Серёжкинская ООШ</c:v>
                </c:pt>
                <c:pt idx="9">
                  <c:v>Тимяшевская СОШ</c:v>
                </c:pt>
                <c:pt idx="10">
                  <c:v>Подлесная ООШ</c:v>
                </c:pt>
                <c:pt idx="11">
                  <c:v>Каркалинская ООШ </c:v>
                </c:pt>
                <c:pt idx="12">
                  <c:v>Старо - Кувакская СОШ</c:v>
                </c:pt>
                <c:pt idx="13">
                  <c:v>Шугуровская СОШ </c:v>
                </c:pt>
                <c:pt idx="14">
                  <c:v>Ст – Иштерякская ООШ</c:v>
                </c:pt>
                <c:pt idx="15">
                  <c:v>СОШ им. Горького</c:v>
                </c:pt>
                <c:pt idx="16">
                  <c:v>Урмышлинская ООШ</c:v>
                </c:pt>
                <c:pt idx="17">
                  <c:v>Сарабикуловская ООШ</c:v>
                </c:pt>
                <c:pt idx="18">
                  <c:v>Зай- Каратайская ООШ</c:v>
                </c:pt>
                <c:pt idx="19">
                  <c:v>Ст-Письмянская ООШ</c:v>
                </c:pt>
                <c:pt idx="20">
                  <c:v>Ивановская ООШ</c:v>
                </c:pt>
              </c:strCache>
            </c:strRef>
          </c:cat>
          <c:val>
            <c:numRef>
              <c:f>Лист1!$D$2:$D$22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0.88</c:v>
                </c:pt>
                <c:pt idx="17">
                  <c:v>0.8</c:v>
                </c:pt>
                <c:pt idx="18">
                  <c:v>0.8</c:v>
                </c:pt>
                <c:pt idx="19">
                  <c:v>0.63000000000000034</c:v>
                </c:pt>
                <c:pt idx="20">
                  <c:v>0.5</c:v>
                </c:pt>
              </c:numCache>
            </c:numRef>
          </c:val>
        </c:ser>
        <c:axId val="81245312"/>
        <c:axId val="81246848"/>
      </c:barChart>
      <c:catAx>
        <c:axId val="8124531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246848"/>
        <c:crosses val="autoZero"/>
        <c:auto val="1"/>
        <c:lblAlgn val="ctr"/>
        <c:lblOffset val="100"/>
      </c:catAx>
      <c:valAx>
        <c:axId val="812468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24531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198695583503815E-2"/>
          <c:y val="0"/>
          <c:w val="0.93580130441651221"/>
          <c:h val="0.6369201766446188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№2</c:v>
                </c:pt>
                <c:pt idx="2">
                  <c:v>СОШ №8</c:v>
                </c:pt>
                <c:pt idx="3">
                  <c:v>Лицей №12</c:v>
                </c:pt>
                <c:pt idx="4">
                  <c:v>СОШ №6</c:v>
                </c:pt>
                <c:pt idx="5">
                  <c:v>СОШ №7</c:v>
                </c:pt>
                <c:pt idx="6">
                  <c:v>СОШ №5</c:v>
                </c:pt>
                <c:pt idx="7">
                  <c:v>СОШ №3</c:v>
                </c:pt>
                <c:pt idx="8">
                  <c:v>ООШ №1</c:v>
                </c:pt>
                <c:pt idx="9">
                  <c:v>Гимназия №11</c:v>
                </c:pt>
                <c:pt idx="10">
                  <c:v>СОШ №13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</c:v>
                </c:pt>
                <c:pt idx="1">
                  <c:v>0.82000000000000028</c:v>
                </c:pt>
                <c:pt idx="2">
                  <c:v>0.8</c:v>
                </c:pt>
                <c:pt idx="3">
                  <c:v>0.77000000000000035</c:v>
                </c:pt>
                <c:pt idx="4">
                  <c:v>0.76000000000000034</c:v>
                </c:pt>
                <c:pt idx="5">
                  <c:v>0.73000000000000032</c:v>
                </c:pt>
                <c:pt idx="6">
                  <c:v>0.70000000000000029</c:v>
                </c:pt>
                <c:pt idx="7">
                  <c:v>0.67000000000000048</c:v>
                </c:pt>
                <c:pt idx="8">
                  <c:v>0.63000000000000034</c:v>
                </c:pt>
                <c:pt idx="9">
                  <c:v>0.61000000000000032</c:v>
                </c:pt>
                <c:pt idx="10">
                  <c:v>0.61000000000000032</c:v>
                </c:pt>
                <c:pt idx="11">
                  <c:v>0.59</c:v>
                </c:pt>
              </c:numCache>
            </c:numRef>
          </c:val>
        </c:ser>
        <c:axId val="81434496"/>
        <c:axId val="81436032"/>
      </c:barChart>
      <c:catAx>
        <c:axId val="814344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1436032"/>
        <c:crosses val="autoZero"/>
        <c:auto val="1"/>
        <c:lblAlgn val="ctr"/>
        <c:lblOffset val="100"/>
      </c:catAx>
      <c:valAx>
        <c:axId val="81436032"/>
        <c:scaling>
          <c:orientation val="minMax"/>
        </c:scaling>
        <c:delete val="1"/>
        <c:axPos val="l"/>
        <c:numFmt formatCode="0%" sourceLinked="1"/>
        <c:tickLblPos val="nextTo"/>
        <c:crossAx val="81434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Н. -Чершелин. ш – дет. сад</c:v>
                </c:pt>
                <c:pt idx="1">
                  <c:v>Н- Иштирякская ш –дет.сад</c:v>
                </c:pt>
                <c:pt idx="2">
                  <c:v>Н.Серёжкинская ООШ</c:v>
                </c:pt>
                <c:pt idx="3">
                  <c:v>Керлигачская ООШ</c:v>
                </c:pt>
                <c:pt idx="4">
                  <c:v>Зай - Каратайская ООШ </c:v>
                </c:pt>
                <c:pt idx="5">
                  <c:v>Шугуровская СОШ </c:v>
                </c:pt>
                <c:pt idx="6">
                  <c:v>Тимяшевская СОШ</c:v>
                </c:pt>
                <c:pt idx="7">
                  <c:v>Федотовская ООШ</c:v>
                </c:pt>
                <c:pt idx="8">
                  <c:v>Урмышлинская ООШ</c:v>
                </c:pt>
                <c:pt idx="9">
                  <c:v>СОШ им. Горького</c:v>
                </c:pt>
                <c:pt idx="10">
                  <c:v>Ст – Иштерякская ООШ</c:v>
                </c:pt>
                <c:pt idx="11">
                  <c:v>Старо - Кувакская СОШ</c:v>
                </c:pt>
                <c:pt idx="12">
                  <c:v>Н – Чершелинская ООШ</c:v>
                </c:pt>
                <c:pt idx="13">
                  <c:v>Подлесная ООШ</c:v>
                </c:pt>
                <c:pt idx="14">
                  <c:v>Сарабикуловская ООШ</c:v>
                </c:pt>
                <c:pt idx="15">
                  <c:v>Каркалинская ООШ</c:v>
                </c:pt>
                <c:pt idx="16">
                  <c:v>Ст-Письмянская ООШ</c:v>
                </c:pt>
                <c:pt idx="17">
                  <c:v>Куакбашская ООШ</c:v>
                </c:pt>
                <c:pt idx="18">
                  <c:v>Сугушлинская ООШ</c:v>
                </c:pt>
                <c:pt idx="19">
                  <c:v>Урдалинская ООШ</c:v>
                </c:pt>
                <c:pt idx="20">
                  <c:v>Ивановская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0.8</c:v>
                </c:pt>
                <c:pt idx="5">
                  <c:v>0.78</c:v>
                </c:pt>
                <c:pt idx="6">
                  <c:v>0.75000000000000033</c:v>
                </c:pt>
                <c:pt idx="7">
                  <c:v>0.75000000000000033</c:v>
                </c:pt>
                <c:pt idx="8">
                  <c:v>0.75000000000000033</c:v>
                </c:pt>
                <c:pt idx="9">
                  <c:v>0.75000000000000033</c:v>
                </c:pt>
                <c:pt idx="10">
                  <c:v>0.7100000000000003</c:v>
                </c:pt>
                <c:pt idx="11">
                  <c:v>0.67000000000000048</c:v>
                </c:pt>
                <c:pt idx="12">
                  <c:v>0.67000000000000048</c:v>
                </c:pt>
                <c:pt idx="13">
                  <c:v>0.63000000000000034</c:v>
                </c:pt>
                <c:pt idx="14">
                  <c:v>0.60000000000000031</c:v>
                </c:pt>
                <c:pt idx="15">
                  <c:v>0.60000000000000031</c:v>
                </c:pt>
                <c:pt idx="16">
                  <c:v>0.56000000000000005</c:v>
                </c:pt>
                <c:pt idx="17">
                  <c:v>0.5</c:v>
                </c:pt>
                <c:pt idx="18">
                  <c:v>0.5</c:v>
                </c:pt>
                <c:pt idx="19">
                  <c:v>0.33000000000000024</c:v>
                </c:pt>
                <c:pt idx="20">
                  <c:v>0.25</c:v>
                </c:pt>
              </c:numCache>
            </c:numRef>
          </c:val>
        </c:ser>
        <c:dLbls>
          <c:showVal val="1"/>
        </c:dLbls>
        <c:axId val="81534336"/>
        <c:axId val="81544320"/>
      </c:barChart>
      <c:catAx>
        <c:axId val="81534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544320"/>
        <c:crosses val="autoZero"/>
        <c:auto val="1"/>
        <c:lblAlgn val="ctr"/>
        <c:lblOffset val="100"/>
      </c:catAx>
      <c:valAx>
        <c:axId val="815443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53433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№13</c:v>
                </c:pt>
                <c:pt idx="2">
                  <c:v>СОШ №6</c:v>
                </c:pt>
                <c:pt idx="3">
                  <c:v>СОШ №10</c:v>
                </c:pt>
                <c:pt idx="4">
                  <c:v>СОШ №5</c:v>
                </c:pt>
                <c:pt idx="5">
                  <c:v>Лицей №12</c:v>
                </c:pt>
                <c:pt idx="6">
                  <c:v>Гимназия №11</c:v>
                </c:pt>
                <c:pt idx="7">
                  <c:v>СОШ №7</c:v>
                </c:pt>
                <c:pt idx="8">
                  <c:v>СОШ №8</c:v>
                </c:pt>
                <c:pt idx="9">
                  <c:v>СОШ №4</c:v>
                </c:pt>
                <c:pt idx="10">
                  <c:v>СОШ №3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0.99</c:v>
                </c:pt>
                <c:pt idx="7">
                  <c:v>0.99</c:v>
                </c:pt>
                <c:pt idx="8">
                  <c:v>0.98</c:v>
                </c:pt>
                <c:pt idx="9">
                  <c:v>0.97</c:v>
                </c:pt>
                <c:pt idx="10">
                  <c:v>0.96</c:v>
                </c:pt>
                <c:pt idx="11">
                  <c:v>0.94</c:v>
                </c:pt>
              </c:numCache>
            </c:numRef>
          </c:val>
        </c:ser>
        <c:axId val="87871488"/>
        <c:axId val="87873024"/>
      </c:barChart>
      <c:catAx>
        <c:axId val="87871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873024"/>
        <c:crosses val="autoZero"/>
        <c:auto val="1"/>
        <c:lblAlgn val="ctr"/>
        <c:lblOffset val="100"/>
      </c:catAx>
      <c:valAx>
        <c:axId val="878730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871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13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</a:t>
          </a:r>
          <a:r>
            <a:rPr lang="ru-RU" b="1" dirty="0" smtClean="0">
              <a:solidFill>
                <a:srgbClr val="0070C0"/>
              </a:solidFill>
            </a:rPr>
            <a:t>82%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0.00903</cdr:x>
      <cdr:y>0.23275</cdr:y>
    </cdr:from>
    <cdr:to>
      <cdr:x>1</cdr:x>
      <cdr:y>0.24227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flipV="1">
          <a:off x="76202" y="1117318"/>
          <a:ext cx="8358213" cy="4571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03.05.2017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проверочных  работ по предметам  учащихся 2 классов за 3 четверть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проверочных 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940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905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242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( 27%)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28%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- 419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(46 %)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45 %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216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( 24%)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28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(3%)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3%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97%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73%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73%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3,97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142976" y="1571612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4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029756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71435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1000100" y="2073266"/>
            <a:ext cx="8143900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642966"/>
            <a:ext cx="7498080" cy="2000264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7" y="642919"/>
          <a:ext cx="7929617" cy="6388801"/>
        </p:xfrm>
        <a:graphic>
          <a:graphicData uri="http://schemas.openxmlformats.org/drawingml/2006/table">
            <a:tbl>
              <a:tblPr/>
              <a:tblGrid>
                <a:gridCol w="1500197"/>
                <a:gridCol w="928694"/>
                <a:gridCol w="642942"/>
                <a:gridCol w="642942"/>
                <a:gridCol w="571504"/>
                <a:gridCol w="714380"/>
                <a:gridCol w="642942"/>
                <a:gridCol w="785818"/>
                <a:gridCol w="714380"/>
                <a:gridCol w="785818"/>
              </a:tblGrid>
              <a:tr h="500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"5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"3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6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3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4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1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9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88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17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74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03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1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21444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Таблица результатов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14357"/>
          <a:ext cx="7858180" cy="5643395"/>
        </p:xfrm>
        <a:graphic>
          <a:graphicData uri="http://schemas.openxmlformats.org/drawingml/2006/table">
            <a:tbl>
              <a:tblPr/>
              <a:tblGrid>
                <a:gridCol w="2071702"/>
                <a:gridCol w="785818"/>
                <a:gridCol w="571504"/>
                <a:gridCol w="571504"/>
                <a:gridCol w="642942"/>
                <a:gridCol w="642942"/>
                <a:gridCol w="571504"/>
                <a:gridCol w="785818"/>
                <a:gridCol w="714380"/>
                <a:gridCol w="500066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4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4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4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4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5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236" marR="1223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проверочной   работы по русскому языку во 2  классах за 3 четверть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000108"/>
            <a:ext cx="7212360" cy="47291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940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892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215 (24%)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(32%)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405 (45%)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(43%)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242(27%)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(22%)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30 (4%)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(3%)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96%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97%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69%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75%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4,0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940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897 (95%)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295 (32,9%)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438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(48,9%)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156 (17,3%)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15,2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 (0,9%)   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(0,8%)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99,1%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99,2%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82%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83%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4,1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214422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87445" y="1349516"/>
            <a:ext cx="1304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</a:rPr>
              <a:t>82%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1714488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357214"/>
            <a:ext cx="7498080" cy="1357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7" y="714356"/>
          <a:ext cx="7929617" cy="5761868"/>
        </p:xfrm>
        <a:graphic>
          <a:graphicData uri="http://schemas.openxmlformats.org/drawingml/2006/table">
            <a:tbl>
              <a:tblPr/>
              <a:tblGrid>
                <a:gridCol w="1785949"/>
                <a:gridCol w="1071570"/>
                <a:gridCol w="642942"/>
                <a:gridCol w="500066"/>
                <a:gridCol w="571504"/>
                <a:gridCol w="571504"/>
                <a:gridCol w="571504"/>
                <a:gridCol w="714380"/>
                <a:gridCol w="714380"/>
                <a:gridCol w="785818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00090"/>
            <a:ext cx="7498080" cy="15605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00043"/>
          <a:ext cx="7858180" cy="6226947"/>
        </p:xfrm>
        <a:graphic>
          <a:graphicData uri="http://schemas.openxmlformats.org/drawingml/2006/table">
            <a:tbl>
              <a:tblPr/>
              <a:tblGrid>
                <a:gridCol w="2143140"/>
                <a:gridCol w="642942"/>
                <a:gridCol w="642942"/>
                <a:gridCol w="571504"/>
                <a:gridCol w="571504"/>
                <a:gridCol w="642942"/>
                <a:gridCol w="571504"/>
                <a:gridCol w="785818"/>
                <a:gridCol w="642942"/>
                <a:gridCol w="642942"/>
              </a:tblGrid>
              <a:tr h="785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92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4,6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8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633" marR="1263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i="1" dirty="0" smtClean="0">
                <a:solidFill>
                  <a:srgbClr val="0070C0"/>
                </a:solidFill>
              </a:rPr>
              <a:t> :  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проверочной работы по окружающему миру во  2   классах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3 четверть считать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071538" y="2143116"/>
            <a:ext cx="792961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357298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357430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1000109"/>
          <a:ext cx="7858180" cy="5512532"/>
        </p:xfrm>
        <a:graphic>
          <a:graphicData uri="http://schemas.openxmlformats.org/drawingml/2006/table">
            <a:tbl>
              <a:tblPr/>
              <a:tblGrid>
                <a:gridCol w="1785949"/>
                <a:gridCol w="1000132"/>
                <a:gridCol w="714380"/>
                <a:gridCol w="571504"/>
                <a:gridCol w="571504"/>
                <a:gridCol w="542705"/>
                <a:gridCol w="540714"/>
                <a:gridCol w="630304"/>
                <a:gridCol w="630304"/>
                <a:gridCol w="870684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13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0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№8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№10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№11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№12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7857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857232"/>
          <a:ext cx="7929618" cy="6114730"/>
        </p:xfrm>
        <a:graphic>
          <a:graphicData uri="http://schemas.openxmlformats.org/drawingml/2006/table">
            <a:tbl>
              <a:tblPr/>
              <a:tblGrid>
                <a:gridCol w="2286016"/>
                <a:gridCol w="785818"/>
                <a:gridCol w="642942"/>
                <a:gridCol w="500066"/>
                <a:gridCol w="571504"/>
                <a:gridCol w="571504"/>
                <a:gridCol w="428628"/>
                <a:gridCol w="642942"/>
                <a:gridCol w="714380"/>
                <a:gridCol w="785818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69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ru-RU" sz="1400" b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проверочной   работы по математике за 3 четверть во 2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4349</TotalTime>
  <Words>2044</Words>
  <Application>Microsoft Office PowerPoint</Application>
  <PresentationFormat>Экран (4:3)</PresentationFormat>
  <Paragraphs>1240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проверочных  работ по предметам  учащихся 2 классов за 3 четверть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Таблица результатов</vt:lpstr>
      <vt:lpstr>                     Таблица результатов</vt:lpstr>
      <vt:lpstr>   Выводы:</vt:lpstr>
      <vt:lpstr>Слайд 10</vt:lpstr>
      <vt:lpstr>               Русский язык 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Таблица результатов</vt:lpstr>
      <vt:lpstr>           Таблица результатов</vt:lpstr>
      <vt:lpstr>   Выводы:</vt:lpstr>
      <vt:lpstr>Слайд 19</vt:lpstr>
      <vt:lpstr>Слайд 20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 Таблица результатов</vt:lpstr>
      <vt:lpstr>                       Таблица результатов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595</cp:revision>
  <dcterms:created xsi:type="dcterms:W3CDTF">2012-12-17T07:09:56Z</dcterms:created>
  <dcterms:modified xsi:type="dcterms:W3CDTF">2017-05-03T18:24:24Z</dcterms:modified>
</cp:coreProperties>
</file>